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59" r:id="rId8"/>
    <p:sldId id="268" r:id="rId9"/>
    <p:sldId id="260" r:id="rId10"/>
    <p:sldId id="269" r:id="rId11"/>
    <p:sldId id="261" r:id="rId12"/>
    <p:sldId id="263" r:id="rId13"/>
    <p:sldId id="264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t>15.05.2016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t>‹N°›</a:t>
            </a:fld>
            <a:endParaRPr lang="fr-CH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t>15.05.2016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t>15.05.2016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t>15.05.2016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t>15.05.2016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t>‹N°›</a:t>
            </a:fld>
            <a:endParaRPr lang="fr-CH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t>15.05.2016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t>15.05.2016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t>‹N°›</a:t>
            </a:fld>
            <a:endParaRPr lang="fr-CH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t>15.05.2016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t>15.05.2016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t>15.05.2016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t>‹N°›</a:t>
            </a:fld>
            <a:endParaRPr lang="fr-CH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t>15.05.2016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62FD49E-4FB8-41DD-9B7B-3E8C6834DC16}" type="datetimeFigureOut">
              <a:rPr lang="fr-CH" smtClean="0"/>
              <a:t>15.05.2016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4027710-3C93-4E8C-BA05-EA0815122223}" type="slidenum">
              <a:rPr lang="fr-CH" smtClean="0"/>
              <a:t>‹N°›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Cadres valaisans </a:t>
            </a:r>
            <a:r>
              <a:rPr lang="fr-CH" dirty="0" smtClean="0"/>
              <a:t>2015-2016</a:t>
            </a:r>
            <a:endParaRPr lang="fr-C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Assemblée AVTT</a:t>
            </a:r>
          </a:p>
          <a:p>
            <a:r>
              <a:rPr lang="fr-CH" dirty="0" smtClean="0"/>
              <a:t>20 </a:t>
            </a:r>
            <a:r>
              <a:rPr lang="fr-CH" dirty="0" smtClean="0"/>
              <a:t>mai 2015</a:t>
            </a:r>
          </a:p>
          <a:p>
            <a:r>
              <a:rPr lang="fr-CH" dirty="0" smtClean="0"/>
              <a:t>Origène </a:t>
            </a:r>
            <a:r>
              <a:rPr lang="fr-CH" dirty="0" err="1" smtClean="0"/>
              <a:t>Nyanguile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83488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90600"/>
          </a:xfrm>
        </p:spPr>
        <p:txBody>
          <a:bodyPr/>
          <a:lstStyle/>
          <a:p>
            <a:r>
              <a:rPr lang="fr-CH" dirty="0"/>
              <a:t>5</a:t>
            </a:r>
            <a:r>
              <a:rPr lang="fr-CH" dirty="0" smtClean="0"/>
              <a:t>. </a:t>
            </a:r>
            <a:r>
              <a:rPr lang="fr-CH" dirty="0" smtClean="0"/>
              <a:t>Evolution de classement</a:t>
            </a:r>
            <a:endParaRPr lang="fr-CH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0489814"/>
              </p:ext>
            </p:extLst>
          </p:nvPr>
        </p:nvGraphicFramePr>
        <p:xfrm>
          <a:off x="457200" y="1196752"/>
          <a:ext cx="8229600" cy="546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fr-CH" dirty="0" smtClean="0"/>
                        <a:t>Club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Nom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Prénom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ELO Juin 2015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ELO avril 2016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Grône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Giroud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Bryan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Grône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Siggen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Dann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Naoux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Samuel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 </a:t>
                      </a:r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Joncour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Emilien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600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662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Kühni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Damian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24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92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Antille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Loïc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600</a:t>
                      </a:r>
                      <a:endParaRPr lang="fr-CH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558</a:t>
                      </a:r>
                      <a:endParaRPr lang="fr-CH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Frély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Lambert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678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715</a:t>
                      </a:r>
                      <a:endParaRPr lang="fr-CH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Frily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Bryan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610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868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Praplan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Fabrice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smtClean="0"/>
                        <a:t>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Germanier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Bastian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725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760</a:t>
                      </a:r>
                      <a:endParaRPr lang="fr-CH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Débiche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Naim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Seppey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Quentin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Willberg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Valentin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44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6</a:t>
            </a:r>
            <a:r>
              <a:rPr lang="fr-CH" dirty="0" smtClean="0"/>
              <a:t>. </a:t>
            </a:r>
            <a:r>
              <a:rPr lang="fr-CH" dirty="0" smtClean="0"/>
              <a:t>Propositions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6224"/>
            <a:ext cx="8363272" cy="449309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CH" dirty="0" smtClean="0"/>
              <a:t>Toujours </a:t>
            </a:r>
            <a:r>
              <a:rPr lang="fr-CH" dirty="0" smtClean="0"/>
              <a:t>trop peu de clubs </a:t>
            </a:r>
            <a:r>
              <a:rPr lang="fr-CH" dirty="0" smtClean="0"/>
              <a:t>représentés – SUGGESTIONS</a:t>
            </a:r>
            <a:endParaRPr lang="fr-CH" dirty="0" smtClean="0"/>
          </a:p>
          <a:p>
            <a:pPr>
              <a:lnSpc>
                <a:spcPct val="150000"/>
              </a:lnSpc>
            </a:pPr>
            <a:r>
              <a:rPr lang="fr-CH" dirty="0" smtClean="0"/>
              <a:t>Organisation de 2 week-end d’entrainement</a:t>
            </a:r>
            <a:endParaRPr lang="fr-CH" dirty="0" smtClean="0"/>
          </a:p>
          <a:p>
            <a:pPr>
              <a:lnSpc>
                <a:spcPct val="150000"/>
              </a:lnSpc>
            </a:pPr>
            <a:r>
              <a:rPr lang="fr-CH" dirty="0" smtClean="0"/>
              <a:t>Formation des entraîneurs J+S au sein des clubs</a:t>
            </a:r>
            <a:endParaRPr lang="fr-CH" dirty="0" smtClean="0"/>
          </a:p>
          <a:p>
            <a:pPr>
              <a:lnSpc>
                <a:spcPct val="150000"/>
              </a:lnSpc>
            </a:pPr>
            <a:r>
              <a:rPr lang="fr-CH" dirty="0" smtClean="0"/>
              <a:t>Introduire des objectifs de classement au sein du cadre</a:t>
            </a:r>
            <a:endParaRPr lang="fr-CH" dirty="0" smtClean="0"/>
          </a:p>
          <a:p>
            <a:pPr>
              <a:lnSpc>
                <a:spcPct val="150000"/>
              </a:lnSpc>
            </a:pPr>
            <a:r>
              <a:rPr lang="fr-CH" dirty="0" smtClean="0"/>
              <a:t>Organisation de transport des joueurs – financement possible?</a:t>
            </a: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41005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6. </a:t>
            </a:r>
            <a:r>
              <a:rPr lang="fr-CH" dirty="0" smtClean="0"/>
              <a:t>Formation </a:t>
            </a:r>
            <a:r>
              <a:rPr lang="fr-CH" dirty="0" smtClean="0"/>
              <a:t>J+S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CH" u="sng" dirty="0" smtClean="0"/>
              <a:t>Origène </a:t>
            </a:r>
            <a:r>
              <a:rPr lang="fr-CH" u="sng" dirty="0" err="1" smtClean="0"/>
              <a:t>Nyanguile</a:t>
            </a:r>
            <a:endParaRPr lang="fr-CH" u="sng" dirty="0" smtClean="0"/>
          </a:p>
          <a:p>
            <a:pPr>
              <a:lnSpc>
                <a:spcPct val="150000"/>
              </a:lnSpc>
            </a:pPr>
            <a:r>
              <a:rPr lang="fr-CH" dirty="0" smtClean="0"/>
              <a:t>Cours de réintégration 19 juin 2015</a:t>
            </a:r>
          </a:p>
          <a:p>
            <a:pPr>
              <a:lnSpc>
                <a:spcPct val="150000"/>
              </a:lnSpc>
            </a:pPr>
            <a:r>
              <a:rPr lang="fr-CH" dirty="0" smtClean="0"/>
              <a:t>Cours </a:t>
            </a:r>
            <a:r>
              <a:rPr lang="fr-CH" dirty="0" err="1" smtClean="0"/>
              <a:t>pyché</a:t>
            </a:r>
            <a:r>
              <a:rPr lang="fr-CH" dirty="0" smtClean="0"/>
              <a:t> le 22 et 23 août 2015</a:t>
            </a:r>
          </a:p>
          <a:p>
            <a:pPr>
              <a:lnSpc>
                <a:spcPct val="150000"/>
              </a:lnSpc>
            </a:pPr>
            <a:r>
              <a:rPr lang="fr-CH" dirty="0" smtClean="0"/>
              <a:t>Cours entraineur de club du 26 au 30 novembre 2015</a:t>
            </a:r>
          </a:p>
          <a:p>
            <a:pPr>
              <a:lnSpc>
                <a:spcPct val="150000"/>
              </a:lnSpc>
            </a:pPr>
            <a:r>
              <a:rPr lang="fr-CH" dirty="0" smtClean="0"/>
              <a:t>Cours le 11 et 12 juin statut entraineur B</a:t>
            </a:r>
            <a:endParaRPr lang="fr-CH" dirty="0"/>
          </a:p>
          <a:p>
            <a:pPr marL="0" indent="0">
              <a:lnSpc>
                <a:spcPct val="150000"/>
              </a:lnSpc>
              <a:buNone/>
            </a:pPr>
            <a:r>
              <a:rPr lang="fr-CH" u="sng" dirty="0" smtClean="0"/>
              <a:t>Matthias </a:t>
            </a:r>
            <a:r>
              <a:rPr lang="fr-CH" u="sng" dirty="0" err="1" smtClean="0"/>
              <a:t>Huter</a:t>
            </a:r>
            <a:endParaRPr lang="fr-CH" u="sng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fr-CH" dirty="0" smtClean="0"/>
              <a:t>Cours de formation moniteur J+S effectué au mois de mars 2016</a:t>
            </a:r>
            <a:endParaRPr lang="fr-CH" dirty="0" smtClean="0"/>
          </a:p>
          <a:p>
            <a:endParaRPr lang="fr-CH" dirty="0" smtClean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3712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96616"/>
            <a:ext cx="8229600" cy="4876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H" sz="6600" dirty="0" smtClean="0"/>
              <a:t>MERCI DE VOTRE ATTENTION</a:t>
            </a:r>
            <a:endParaRPr lang="fr-CH" sz="6600" dirty="0"/>
          </a:p>
        </p:txBody>
      </p:sp>
    </p:spTree>
    <p:extLst>
      <p:ext uri="{BB962C8B-B14F-4D97-AF65-F5344CB8AC3E}">
        <p14:creationId xmlns:p14="http://schemas.microsoft.com/office/powerpoint/2010/main" val="292186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Agenda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CH" dirty="0" smtClean="0"/>
              <a:t>Introduction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CH" dirty="0" smtClean="0"/>
              <a:t>Journée de</a:t>
            </a:r>
            <a:r>
              <a:rPr lang="fr-CH" dirty="0" smtClean="0"/>
              <a:t> sélection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CH" dirty="0" smtClean="0"/>
              <a:t>Liste de joueurs</a:t>
            </a:r>
            <a:endParaRPr lang="fr-CH" dirty="0" smtClean="0"/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CH" dirty="0" smtClean="0"/>
              <a:t>Statistiques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CH" dirty="0" smtClean="0"/>
              <a:t>Evolution de classement</a:t>
            </a:r>
            <a:endParaRPr lang="fr-CH" dirty="0" smtClean="0"/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CH" dirty="0" smtClean="0"/>
              <a:t>Budget</a:t>
            </a:r>
            <a:endParaRPr lang="fr-CH" dirty="0" smtClean="0"/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CH" dirty="0" smtClean="0"/>
              <a:t>Groupe de travail &amp; Formation J+S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42058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1. Introduction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fr-CH" dirty="0" smtClean="0"/>
              <a:t>Suite au nouveau concept cadres régionaux AVTT, les décisions suivantes ont été prises pour la </a:t>
            </a:r>
            <a:r>
              <a:rPr lang="fr-CH" dirty="0" smtClean="0"/>
              <a:t>saison</a:t>
            </a:r>
          </a:p>
          <a:p>
            <a:pPr>
              <a:lnSpc>
                <a:spcPct val="150000"/>
              </a:lnSpc>
            </a:pPr>
            <a:r>
              <a:rPr lang="fr-CH" u="sng" dirty="0" smtClean="0"/>
              <a:t>Jour des entraînements</a:t>
            </a:r>
            <a:r>
              <a:rPr lang="fr-CH" dirty="0" smtClean="0"/>
              <a:t>: </a:t>
            </a:r>
            <a:r>
              <a:rPr lang="fr-CH" dirty="0"/>
              <a:t>J</a:t>
            </a:r>
            <a:r>
              <a:rPr lang="fr-CH" dirty="0" smtClean="0"/>
              <a:t>eudi de 18h à 19h30 </a:t>
            </a:r>
          </a:p>
          <a:p>
            <a:pPr>
              <a:lnSpc>
                <a:spcPct val="150000"/>
              </a:lnSpc>
            </a:pPr>
            <a:r>
              <a:rPr lang="fr-CH" u="sng" dirty="0" smtClean="0"/>
              <a:t>Quand</a:t>
            </a:r>
            <a:r>
              <a:rPr lang="fr-CH" dirty="0" smtClean="0"/>
              <a:t>?: toute</a:t>
            </a:r>
            <a:r>
              <a:rPr lang="fr-CH" dirty="0" smtClean="0"/>
              <a:t> la période scolaire - 4 entraînements pris en charge par AVTT &amp; 30 par AVVF</a:t>
            </a:r>
          </a:p>
          <a:p>
            <a:pPr>
              <a:lnSpc>
                <a:spcPct val="150000"/>
              </a:lnSpc>
            </a:pPr>
            <a:r>
              <a:rPr lang="fr-CH" u="sng" dirty="0" smtClean="0"/>
              <a:t>Entraîneur</a:t>
            </a:r>
            <a:r>
              <a:rPr lang="fr-CH" dirty="0" smtClean="0"/>
              <a:t>: Origène </a:t>
            </a:r>
            <a:r>
              <a:rPr lang="fr-CH" dirty="0" err="1" smtClean="0"/>
              <a:t>Nyanguile</a:t>
            </a:r>
            <a:endParaRPr lang="fr-CH" dirty="0" smtClean="0"/>
          </a:p>
          <a:p>
            <a:pPr>
              <a:lnSpc>
                <a:spcPct val="150000"/>
              </a:lnSpc>
            </a:pPr>
            <a:r>
              <a:rPr lang="fr-CH" u="sng" dirty="0" smtClean="0"/>
              <a:t>Sparring-partner</a:t>
            </a:r>
            <a:r>
              <a:rPr lang="fr-CH" dirty="0" smtClean="0"/>
              <a:t>: Matthias </a:t>
            </a:r>
            <a:r>
              <a:rPr lang="fr-CH" dirty="0" err="1" smtClean="0"/>
              <a:t>Huter</a:t>
            </a:r>
            <a:r>
              <a:rPr lang="fr-CH" dirty="0" smtClean="0"/>
              <a:t> (payé par CTT Sierre)</a:t>
            </a:r>
          </a:p>
          <a:p>
            <a:pPr>
              <a:lnSpc>
                <a:spcPct val="150000"/>
              </a:lnSpc>
            </a:pPr>
            <a:r>
              <a:rPr lang="fr-CH" u="sng" dirty="0" smtClean="0"/>
              <a:t>Accompagnant</a:t>
            </a:r>
            <a:r>
              <a:rPr lang="fr-CH" dirty="0" smtClean="0"/>
              <a:t>: Emmanuel </a:t>
            </a:r>
            <a:r>
              <a:rPr lang="fr-CH" dirty="0" err="1" smtClean="0"/>
              <a:t>Theler</a:t>
            </a:r>
            <a:r>
              <a:rPr lang="fr-CH" dirty="0" smtClean="0"/>
              <a:t> (bénévole)</a:t>
            </a:r>
          </a:p>
          <a:p>
            <a:pPr>
              <a:lnSpc>
                <a:spcPct val="150000"/>
              </a:lnSpc>
            </a:pPr>
            <a:r>
              <a:rPr lang="fr-CH" u="sng" dirty="0" smtClean="0"/>
              <a:t>Conditions</a:t>
            </a:r>
            <a:r>
              <a:rPr lang="fr-CH" dirty="0" smtClean="0"/>
              <a:t>: Entraînement obligatoire avec 80% de présences requises sous peine de pénalité financière</a:t>
            </a:r>
          </a:p>
          <a:p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297624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2</a:t>
            </a:r>
            <a:r>
              <a:rPr lang="fr-CH" dirty="0" smtClean="0"/>
              <a:t>. </a:t>
            </a:r>
            <a:r>
              <a:rPr lang="fr-CH" dirty="0" smtClean="0"/>
              <a:t>Journée de sélection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r-CH" dirty="0" smtClean="0"/>
              <a:t>La journée de sélection «région 1: Valais» a été effectuée le 27 août à </a:t>
            </a:r>
            <a:r>
              <a:rPr lang="fr-CH" dirty="0" err="1" smtClean="0"/>
              <a:t>Arena</a:t>
            </a:r>
            <a:r>
              <a:rPr lang="fr-CH" dirty="0" smtClean="0"/>
              <a:t>/ CTT Sierre</a:t>
            </a:r>
            <a:r>
              <a:rPr lang="fr-CH" dirty="0" smtClean="0"/>
              <a:t>.</a:t>
            </a:r>
            <a:endParaRPr lang="fr-CH" dirty="0" smtClean="0"/>
          </a:p>
          <a:p>
            <a:pPr>
              <a:lnSpc>
                <a:spcPct val="150000"/>
              </a:lnSpc>
            </a:pPr>
            <a:r>
              <a:rPr lang="fr-CH" dirty="0" smtClean="0"/>
              <a:t>Les clubs ont été invités à annoncer leurs joueurs:</a:t>
            </a:r>
            <a:endParaRPr lang="fr-CH" dirty="0" smtClean="0"/>
          </a:p>
          <a:p>
            <a:pPr lvl="1">
              <a:lnSpc>
                <a:spcPct val="150000"/>
              </a:lnSpc>
            </a:pPr>
            <a:r>
              <a:rPr lang="fr-CH" dirty="0" err="1" smtClean="0"/>
              <a:t>Gampel</a:t>
            </a:r>
            <a:r>
              <a:rPr lang="fr-CH" dirty="0" smtClean="0"/>
              <a:t>: </a:t>
            </a:r>
            <a:r>
              <a:rPr lang="fr-CH" dirty="0" smtClean="0"/>
              <a:t>0 </a:t>
            </a:r>
            <a:r>
              <a:rPr lang="fr-CH" dirty="0" smtClean="0"/>
              <a:t>joueurs</a:t>
            </a:r>
          </a:p>
          <a:p>
            <a:pPr lvl="1">
              <a:lnSpc>
                <a:spcPct val="150000"/>
              </a:lnSpc>
            </a:pPr>
            <a:r>
              <a:rPr lang="fr-CH" dirty="0" err="1" smtClean="0"/>
              <a:t>Grône</a:t>
            </a:r>
            <a:r>
              <a:rPr lang="fr-CH" dirty="0" smtClean="0"/>
              <a:t>: </a:t>
            </a:r>
            <a:r>
              <a:rPr lang="fr-CH" dirty="0" smtClean="0"/>
              <a:t>2 </a:t>
            </a:r>
            <a:r>
              <a:rPr lang="fr-CH" dirty="0" smtClean="0"/>
              <a:t>joueurs</a:t>
            </a:r>
          </a:p>
          <a:p>
            <a:pPr lvl="1">
              <a:lnSpc>
                <a:spcPct val="150000"/>
              </a:lnSpc>
            </a:pPr>
            <a:r>
              <a:rPr lang="fr-CH" dirty="0" smtClean="0"/>
              <a:t>Sierre: </a:t>
            </a:r>
            <a:r>
              <a:rPr lang="fr-CH" dirty="0" smtClean="0"/>
              <a:t>7 </a:t>
            </a:r>
            <a:r>
              <a:rPr lang="fr-CH" dirty="0" smtClean="0"/>
              <a:t>joueurs</a:t>
            </a:r>
          </a:p>
          <a:p>
            <a:pPr lvl="1">
              <a:lnSpc>
                <a:spcPct val="150000"/>
              </a:lnSpc>
            </a:pPr>
            <a:r>
              <a:rPr lang="fr-CH" dirty="0" smtClean="0"/>
              <a:t>Sion: </a:t>
            </a:r>
            <a:r>
              <a:rPr lang="fr-CH" dirty="0"/>
              <a:t>7</a:t>
            </a:r>
            <a:r>
              <a:rPr lang="fr-CH" dirty="0" smtClean="0"/>
              <a:t> </a:t>
            </a:r>
            <a:r>
              <a:rPr lang="fr-CH" dirty="0" smtClean="0"/>
              <a:t>joueurs</a:t>
            </a:r>
          </a:p>
          <a:p>
            <a:pPr>
              <a:lnSpc>
                <a:spcPct val="150000"/>
              </a:lnSpc>
            </a:pPr>
            <a:r>
              <a:rPr lang="fr-CH" dirty="0" smtClean="0"/>
              <a:t>Toujours des problèmes pour recruter des </a:t>
            </a:r>
            <a:r>
              <a:rPr lang="fr-CH" dirty="0" smtClean="0"/>
              <a:t>joueurs de </a:t>
            </a:r>
            <a:r>
              <a:rPr lang="fr-CH" dirty="0" err="1" smtClean="0"/>
              <a:t>Gampel</a:t>
            </a:r>
            <a:r>
              <a:rPr lang="fr-CH" dirty="0" smtClean="0"/>
              <a:t>, </a:t>
            </a:r>
            <a:r>
              <a:rPr lang="fr-CH" dirty="0" err="1" smtClean="0"/>
              <a:t>Brig</a:t>
            </a:r>
            <a:r>
              <a:rPr lang="fr-CH" dirty="0" smtClean="0"/>
              <a:t> et </a:t>
            </a:r>
            <a:r>
              <a:rPr lang="fr-CH" dirty="0" err="1" smtClean="0"/>
              <a:t>Stalden</a:t>
            </a:r>
            <a:r>
              <a:rPr lang="fr-CH" dirty="0" smtClean="0"/>
              <a:t> (Zermatt)</a:t>
            </a:r>
          </a:p>
        </p:txBody>
      </p:sp>
    </p:spTree>
    <p:extLst>
      <p:ext uri="{BB962C8B-B14F-4D97-AF65-F5344CB8AC3E}">
        <p14:creationId xmlns:p14="http://schemas.microsoft.com/office/powerpoint/2010/main" val="26812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2</a:t>
            </a:r>
            <a:r>
              <a:rPr lang="fr-CH" dirty="0" smtClean="0"/>
              <a:t>. </a:t>
            </a:r>
            <a:r>
              <a:rPr lang="fr-CH" dirty="0" smtClean="0"/>
              <a:t>Journée de sélection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fr-CH" dirty="0" smtClean="0"/>
              <a:t>Le nouveau concept cadres régionaux AVVF a été présenté aux joueurs.</a:t>
            </a:r>
            <a:endParaRPr lang="fr-CH" dirty="0" smtClean="0"/>
          </a:p>
          <a:p>
            <a:pPr>
              <a:lnSpc>
                <a:spcPct val="150000"/>
              </a:lnSpc>
            </a:pPr>
            <a:r>
              <a:rPr lang="fr-CH" dirty="0" smtClean="0"/>
              <a:t>Un questionnaire a été soumis aux joueurs afin de connaître leur volume d’entraînement et motivation.</a:t>
            </a:r>
          </a:p>
          <a:p>
            <a:pPr>
              <a:lnSpc>
                <a:spcPct val="150000"/>
              </a:lnSpc>
            </a:pPr>
            <a:r>
              <a:rPr lang="fr-CH" dirty="0" smtClean="0"/>
              <a:t>Un formulaire d’engagement leur a été soumis</a:t>
            </a:r>
          </a:p>
          <a:p>
            <a:pPr>
              <a:lnSpc>
                <a:spcPct val="150000"/>
              </a:lnSpc>
            </a:pPr>
            <a:r>
              <a:rPr lang="fr-CH" dirty="0" smtClean="0"/>
              <a:t>Réunion entre Origène </a:t>
            </a:r>
            <a:r>
              <a:rPr lang="fr-CH" dirty="0" err="1" smtClean="0"/>
              <a:t>Nyanguile</a:t>
            </a:r>
            <a:r>
              <a:rPr lang="fr-CH" dirty="0" smtClean="0"/>
              <a:t>, Fabian </a:t>
            </a:r>
            <a:r>
              <a:rPr lang="fr-CH" dirty="0" err="1" smtClean="0"/>
              <a:t>Leggenhager</a:t>
            </a:r>
            <a:r>
              <a:rPr lang="fr-CH" dirty="0" smtClean="0"/>
              <a:t> et Matthias </a:t>
            </a:r>
            <a:r>
              <a:rPr lang="fr-CH" dirty="0" err="1" smtClean="0"/>
              <a:t>Huter</a:t>
            </a:r>
            <a:r>
              <a:rPr lang="fr-CH" dirty="0" smtClean="0"/>
              <a:t> pour sélectionner les joueurs</a:t>
            </a:r>
          </a:p>
          <a:p>
            <a:pPr>
              <a:lnSpc>
                <a:spcPct val="150000"/>
              </a:lnSpc>
            </a:pPr>
            <a:r>
              <a:rPr lang="fr-CH" dirty="0" smtClean="0"/>
              <a:t>14 joueurs ont été sélectionnés en partant du principe que 1-2 joueurs pouvaient abandonner </a:t>
            </a: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398993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3</a:t>
            </a:r>
            <a:r>
              <a:rPr lang="fr-CH" dirty="0" smtClean="0"/>
              <a:t>. </a:t>
            </a:r>
            <a:r>
              <a:rPr lang="fr-CH" dirty="0" smtClean="0"/>
              <a:t>Liste des joueurs</a:t>
            </a:r>
            <a:endParaRPr lang="fr-CH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84784"/>
            <a:ext cx="6995616" cy="5246712"/>
          </a:xfrm>
        </p:spPr>
      </p:pic>
      <p:sp>
        <p:nvSpPr>
          <p:cNvPr id="6" name="ZoneTexte 5"/>
          <p:cNvSpPr txBox="1"/>
          <p:nvPr/>
        </p:nvSpPr>
        <p:spPr>
          <a:xfrm>
            <a:off x="5004048" y="5085184"/>
            <a:ext cx="652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1400" dirty="0" smtClean="0">
                <a:solidFill>
                  <a:schemeClr val="bg1"/>
                </a:solidFill>
              </a:rPr>
              <a:t>Bryan</a:t>
            </a:r>
            <a:endParaRPr lang="fr-CH" sz="1400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139952" y="5085184"/>
            <a:ext cx="6126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1400" dirty="0" err="1" smtClean="0">
                <a:solidFill>
                  <a:schemeClr val="bg1"/>
                </a:solidFill>
              </a:rPr>
              <a:t>Dann</a:t>
            </a:r>
            <a:endParaRPr lang="fr-CH" sz="1400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199177" y="4437112"/>
            <a:ext cx="7809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1400" dirty="0" smtClean="0">
                <a:solidFill>
                  <a:schemeClr val="bg1"/>
                </a:solidFill>
              </a:rPr>
              <a:t>Fabrice</a:t>
            </a:r>
            <a:endParaRPr lang="fr-CH" sz="1400" dirty="0">
              <a:solidFill>
                <a:schemeClr val="bg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979712" y="4507976"/>
            <a:ext cx="7922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1400" dirty="0" smtClean="0">
                <a:solidFill>
                  <a:schemeClr val="bg1"/>
                </a:solidFill>
              </a:rPr>
              <a:t>Samuel</a:t>
            </a:r>
            <a:endParaRPr lang="fr-CH" sz="1400" dirty="0">
              <a:solidFill>
                <a:schemeClr val="bg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566783" y="3851904"/>
            <a:ext cx="7729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1400" dirty="0" smtClean="0">
                <a:solidFill>
                  <a:schemeClr val="bg1"/>
                </a:solidFill>
              </a:rPr>
              <a:t>Emilien</a:t>
            </a:r>
            <a:endParaRPr lang="fr-CH" sz="1400" dirty="0">
              <a:solidFill>
                <a:schemeClr val="bg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627784" y="3789040"/>
            <a:ext cx="7825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1400" dirty="0" smtClean="0">
                <a:solidFill>
                  <a:schemeClr val="bg1"/>
                </a:solidFill>
              </a:rPr>
              <a:t>Bastian</a:t>
            </a:r>
            <a:endParaRPr lang="fr-CH" sz="1400" dirty="0">
              <a:solidFill>
                <a:schemeClr val="bg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407632" y="3140968"/>
            <a:ext cx="8753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1400" dirty="0" err="1" smtClean="0">
                <a:solidFill>
                  <a:schemeClr val="tx2"/>
                </a:solidFill>
              </a:rPr>
              <a:t>Walentin</a:t>
            </a:r>
            <a:endParaRPr lang="fr-CH" sz="1400" dirty="0">
              <a:solidFill>
                <a:schemeClr val="tx2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798200" y="3769295"/>
            <a:ext cx="8114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1400" dirty="0" smtClean="0">
                <a:solidFill>
                  <a:schemeClr val="bg1"/>
                </a:solidFill>
              </a:rPr>
              <a:t>Quentin</a:t>
            </a:r>
            <a:endParaRPr lang="fr-CH" sz="1400" dirty="0">
              <a:solidFill>
                <a:schemeClr val="bg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5543718" y="4480904"/>
            <a:ext cx="8018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1400" dirty="0" smtClean="0">
                <a:solidFill>
                  <a:schemeClr val="bg1"/>
                </a:solidFill>
              </a:rPr>
              <a:t>Damien</a:t>
            </a:r>
            <a:endParaRPr lang="fr-CH" sz="1400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257801" y="3809295"/>
            <a:ext cx="8402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1400" dirty="0" smtClean="0">
                <a:solidFill>
                  <a:schemeClr val="bg1"/>
                </a:solidFill>
              </a:rPr>
              <a:t>Lambert</a:t>
            </a:r>
            <a:endParaRPr lang="fr-CH" sz="1400" dirty="0">
              <a:solidFill>
                <a:schemeClr val="bg1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860032" y="3807328"/>
            <a:ext cx="6030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1400" dirty="0" err="1" smtClean="0">
                <a:solidFill>
                  <a:schemeClr val="bg1"/>
                </a:solidFill>
              </a:rPr>
              <a:t>Naim</a:t>
            </a:r>
            <a:endParaRPr lang="fr-CH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42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3</a:t>
            </a:r>
            <a:r>
              <a:rPr lang="fr-CH" dirty="0" smtClean="0"/>
              <a:t>. </a:t>
            </a:r>
            <a:r>
              <a:rPr lang="fr-CH" dirty="0" smtClean="0"/>
              <a:t>Liste des joueurs</a:t>
            </a:r>
            <a:endParaRPr lang="fr-CH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7864609"/>
              </p:ext>
            </p:extLst>
          </p:nvPr>
        </p:nvGraphicFramePr>
        <p:xfrm>
          <a:off x="457200" y="1600200"/>
          <a:ext cx="8229600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fr-CH" dirty="0" smtClean="0"/>
                        <a:t>Club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Nom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Prénom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Age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Classement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Grône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Giroud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Bryan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10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NL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Grône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Siggen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Dann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10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Naoux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Samuel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12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NL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 </a:t>
                      </a:r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Joncour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Emilien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15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Kühni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Damian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16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2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Antille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Loïc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13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Frély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Lambert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16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2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Frily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Bryan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15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Praplan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Fabrice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12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NL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Germanier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Bastian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18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2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Débiche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Naim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15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NL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Seppey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Quentin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15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NL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Willberg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Walentin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15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NL</a:t>
                      </a:r>
                      <a:endParaRPr lang="fr-C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248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4</a:t>
            </a:r>
            <a:r>
              <a:rPr lang="fr-CH" dirty="0" smtClean="0"/>
              <a:t>. </a:t>
            </a:r>
            <a:r>
              <a:rPr lang="fr-CH" dirty="0" smtClean="0"/>
              <a:t>Statistiques</a:t>
            </a:r>
            <a:endParaRPr lang="fr-CH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6104227"/>
              </p:ext>
            </p:extLst>
          </p:nvPr>
        </p:nvGraphicFramePr>
        <p:xfrm>
          <a:off x="457200" y="1600200"/>
          <a:ext cx="8229600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fr-CH" dirty="0" smtClean="0"/>
                        <a:t>Club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Nom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Prénom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Présence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Pourcentage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Grône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Giroud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Bryan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25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96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Grône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Siggen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Dann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26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100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Naoux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Samuel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 </a:t>
                      </a:r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Joncour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Emilien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25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96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Kühni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Damian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24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92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Antille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Loïc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19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73</a:t>
                      </a:r>
                      <a:endParaRPr lang="fr-CH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Frély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Lambert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19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73</a:t>
                      </a:r>
                      <a:endParaRPr lang="fr-CH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Frily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Bryan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24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92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Praplan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Fabrice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26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100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Germanier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Bastian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19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73</a:t>
                      </a:r>
                      <a:endParaRPr lang="fr-CH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Débiche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Naim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22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85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Seppey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Quentin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26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100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Willberg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Valentin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23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88</a:t>
                      </a:r>
                      <a:endParaRPr lang="fr-C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460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4</a:t>
            </a:r>
            <a:r>
              <a:rPr lang="fr-CH" dirty="0" smtClean="0"/>
              <a:t>. </a:t>
            </a:r>
            <a:r>
              <a:rPr lang="fr-CH" dirty="0" smtClean="0"/>
              <a:t>Statistiques</a:t>
            </a:r>
            <a:endParaRPr lang="fr-CH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300040"/>
              </p:ext>
            </p:extLst>
          </p:nvPr>
        </p:nvGraphicFramePr>
        <p:xfrm>
          <a:off x="107504" y="1844824"/>
          <a:ext cx="8568955" cy="2575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6"/>
                <a:gridCol w="1584176"/>
                <a:gridCol w="1944216"/>
                <a:gridCol w="1584176"/>
                <a:gridCol w="2160241"/>
              </a:tblGrid>
              <a:tr h="1330253"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Saison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Inscriptions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Moyenne de joueurs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Taux de présence (%)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Nombre d’entraînements</a:t>
                      </a:r>
                      <a:endParaRPr lang="fr-CH" dirty="0"/>
                    </a:p>
                  </a:txBody>
                  <a:tcPr/>
                </a:tc>
              </a:tr>
              <a:tr h="414993"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2013-2014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11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4.4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40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13</a:t>
                      </a:r>
                      <a:endParaRPr lang="fr-CH" dirty="0"/>
                    </a:p>
                  </a:txBody>
                  <a:tcPr/>
                </a:tc>
              </a:tr>
              <a:tr h="414993"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2014-2015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11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7.0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64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16</a:t>
                      </a:r>
                      <a:r>
                        <a:rPr lang="fr-CH" baseline="0" dirty="0" smtClean="0"/>
                        <a:t> (2 restants)</a:t>
                      </a:r>
                      <a:endParaRPr lang="fr-CH" dirty="0"/>
                    </a:p>
                  </a:txBody>
                  <a:tcPr/>
                </a:tc>
              </a:tr>
              <a:tr h="414993"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2015-2016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13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11.5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89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34 (4 restants)</a:t>
                      </a:r>
                      <a:endParaRPr lang="fr-C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479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630</Words>
  <Application>Microsoft Office PowerPoint</Application>
  <PresentationFormat>Affichage à l'écran (4:3)</PresentationFormat>
  <Paragraphs>295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Clarity</vt:lpstr>
      <vt:lpstr>Cadres valaisans 2015-2016</vt:lpstr>
      <vt:lpstr>Agenda</vt:lpstr>
      <vt:lpstr>1. Introduction</vt:lpstr>
      <vt:lpstr>2. Journée de sélection</vt:lpstr>
      <vt:lpstr>2. Journée de sélection</vt:lpstr>
      <vt:lpstr>3. Liste des joueurs</vt:lpstr>
      <vt:lpstr>3. Liste des joueurs</vt:lpstr>
      <vt:lpstr>4. Statistiques</vt:lpstr>
      <vt:lpstr>4. Statistiques</vt:lpstr>
      <vt:lpstr>5. Evolution de classement</vt:lpstr>
      <vt:lpstr>6. Propositions</vt:lpstr>
      <vt:lpstr>6. Formation J+S</vt:lpstr>
      <vt:lpstr>Présentation PowerPoint</vt:lpstr>
    </vt:vector>
  </TitlesOfParts>
  <Company>HES-SO // Valais - Wallis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Cadres valaisans 2014-2015</dc:title>
  <dc:creator>SInf</dc:creator>
  <cp:lastModifiedBy>Origene Nyanguile</cp:lastModifiedBy>
  <cp:revision>31</cp:revision>
  <dcterms:created xsi:type="dcterms:W3CDTF">2015-05-22T09:13:51Z</dcterms:created>
  <dcterms:modified xsi:type="dcterms:W3CDTF">2016-05-15T19:41:55Z</dcterms:modified>
</cp:coreProperties>
</file>