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5" r:id="rId5"/>
    <p:sldId id="259" r:id="rId6"/>
    <p:sldId id="268" r:id="rId7"/>
    <p:sldId id="269" r:id="rId8"/>
    <p:sldId id="261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22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62FD49E-4FB8-41DD-9B7B-3E8C6834DC16}" type="datetimeFigureOut">
              <a:rPr lang="fr-CH" smtClean="0"/>
              <a:pPr/>
              <a:t>10.06.2017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4027710-3C93-4E8C-BA05-EA0815122223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Cadres valaisans 2016-2017</a:t>
            </a:r>
            <a:endParaRPr lang="fr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Assemblée AVTT</a:t>
            </a:r>
          </a:p>
          <a:p>
            <a:r>
              <a:rPr lang="fr-CH" dirty="0" smtClean="0"/>
              <a:t>10 juin 2017</a:t>
            </a:r>
          </a:p>
          <a:p>
            <a:r>
              <a:rPr lang="fr-CH" dirty="0" smtClean="0"/>
              <a:t>Origène </a:t>
            </a:r>
            <a:r>
              <a:rPr lang="fr-CH" dirty="0" err="1" smtClean="0"/>
              <a:t>Nyanguile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28348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Agenda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Introduction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Journée de sélection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Liste de joueurs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Statistiques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Evolution de classement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H" dirty="0" smtClean="0"/>
              <a:t>Remarques</a:t>
            </a:r>
          </a:p>
        </p:txBody>
      </p:sp>
    </p:spTree>
    <p:extLst>
      <p:ext uri="{BB962C8B-B14F-4D97-AF65-F5344CB8AC3E}">
        <p14:creationId xmlns:p14="http://schemas.microsoft.com/office/powerpoint/2010/main" xmlns="" val="342058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1. Introduction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CH" u="sng" dirty="0" smtClean="0"/>
              <a:t>Jour des entraînements</a:t>
            </a:r>
            <a:r>
              <a:rPr lang="fr-CH" dirty="0" smtClean="0"/>
              <a:t>: </a:t>
            </a:r>
            <a:r>
              <a:rPr lang="fr-CH" dirty="0"/>
              <a:t>J</a:t>
            </a:r>
            <a:r>
              <a:rPr lang="fr-CH" dirty="0" smtClean="0"/>
              <a:t>eudi de 18h à 19h30 </a:t>
            </a:r>
          </a:p>
          <a:p>
            <a:pPr>
              <a:lnSpc>
                <a:spcPct val="150000"/>
              </a:lnSpc>
            </a:pPr>
            <a:r>
              <a:rPr lang="fr-CH" u="sng" dirty="0" smtClean="0"/>
              <a:t>Quand</a:t>
            </a:r>
            <a:r>
              <a:rPr lang="fr-CH" dirty="0" smtClean="0"/>
              <a:t>?: toute la période scolaire - 2 entraînements pris en charge par AVTT &amp; 30 par AVVF</a:t>
            </a:r>
          </a:p>
          <a:p>
            <a:pPr>
              <a:lnSpc>
                <a:spcPct val="150000"/>
              </a:lnSpc>
            </a:pPr>
            <a:r>
              <a:rPr lang="fr-CH" u="sng" dirty="0" smtClean="0"/>
              <a:t>Entraîneur</a:t>
            </a:r>
            <a:r>
              <a:rPr lang="fr-CH" dirty="0" smtClean="0"/>
              <a:t>: Origène </a:t>
            </a:r>
            <a:r>
              <a:rPr lang="fr-CH" dirty="0" err="1" smtClean="0"/>
              <a:t>Nyanguile</a:t>
            </a:r>
            <a:endParaRPr lang="fr-CH" dirty="0" smtClean="0"/>
          </a:p>
          <a:p>
            <a:pPr>
              <a:lnSpc>
                <a:spcPct val="150000"/>
              </a:lnSpc>
            </a:pPr>
            <a:r>
              <a:rPr lang="fr-CH" u="sng" dirty="0" smtClean="0"/>
              <a:t>Sparring-partner</a:t>
            </a:r>
            <a:r>
              <a:rPr lang="fr-CH" dirty="0" smtClean="0"/>
              <a:t>: Matthias </a:t>
            </a:r>
            <a:r>
              <a:rPr lang="fr-CH" dirty="0" err="1" smtClean="0"/>
              <a:t>Huter</a:t>
            </a:r>
            <a:r>
              <a:rPr lang="fr-CH" dirty="0" smtClean="0"/>
              <a:t> (payé par AVVF)</a:t>
            </a:r>
          </a:p>
          <a:p>
            <a:pPr>
              <a:lnSpc>
                <a:spcPct val="150000"/>
              </a:lnSpc>
            </a:pPr>
            <a:r>
              <a:rPr lang="fr-CH" u="sng" dirty="0" smtClean="0"/>
              <a:t>Conditions</a:t>
            </a:r>
            <a:r>
              <a:rPr lang="fr-CH" dirty="0" smtClean="0"/>
              <a:t>: Entraînement obligatoire avec 80% de présences requises sous peine de pénalité financière</a:t>
            </a:r>
          </a:p>
          <a:p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xmlns="" val="29762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2</a:t>
            </a:r>
            <a:r>
              <a:rPr lang="fr-CH" dirty="0" smtClean="0"/>
              <a:t>. Journée de sélection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CH" dirty="0" smtClean="0"/>
              <a:t>La journée de sélection «région 1: Valais» a été effectuée le 1</a:t>
            </a:r>
            <a:r>
              <a:rPr lang="fr-CH" baseline="30000" dirty="0" smtClean="0"/>
              <a:t>er</a:t>
            </a:r>
            <a:r>
              <a:rPr lang="fr-CH" dirty="0" smtClean="0"/>
              <a:t> septembre à </a:t>
            </a:r>
            <a:r>
              <a:rPr lang="fr-CH" dirty="0" err="1" smtClean="0"/>
              <a:t>Arena</a:t>
            </a:r>
            <a:r>
              <a:rPr lang="fr-CH" dirty="0" smtClean="0"/>
              <a:t>/ CTT Sierre.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Les clubs ont été invités à annoncer leurs joueurs:</a:t>
            </a:r>
          </a:p>
          <a:p>
            <a:pPr lvl="1">
              <a:lnSpc>
                <a:spcPct val="150000"/>
              </a:lnSpc>
            </a:pPr>
            <a:r>
              <a:rPr lang="fr-CH" dirty="0" err="1" smtClean="0"/>
              <a:t>Gampel</a:t>
            </a:r>
            <a:r>
              <a:rPr lang="fr-CH" dirty="0" smtClean="0"/>
              <a:t>: </a:t>
            </a:r>
            <a:r>
              <a:rPr lang="fr-CH" dirty="0"/>
              <a:t>3</a:t>
            </a:r>
            <a:r>
              <a:rPr lang="fr-CH" dirty="0" smtClean="0"/>
              <a:t> joueurs</a:t>
            </a:r>
          </a:p>
          <a:p>
            <a:pPr lvl="1">
              <a:lnSpc>
                <a:spcPct val="150000"/>
              </a:lnSpc>
            </a:pPr>
            <a:r>
              <a:rPr lang="fr-CH" dirty="0" err="1" smtClean="0"/>
              <a:t>Grône</a:t>
            </a:r>
            <a:r>
              <a:rPr lang="fr-CH" dirty="0" smtClean="0"/>
              <a:t>: 2 joueurs</a:t>
            </a:r>
          </a:p>
          <a:p>
            <a:pPr lvl="1">
              <a:lnSpc>
                <a:spcPct val="150000"/>
              </a:lnSpc>
            </a:pPr>
            <a:r>
              <a:rPr lang="fr-CH" dirty="0" smtClean="0"/>
              <a:t>Sierre: 3 joueurs</a:t>
            </a:r>
          </a:p>
          <a:p>
            <a:pPr lvl="1">
              <a:lnSpc>
                <a:spcPct val="150000"/>
              </a:lnSpc>
            </a:pPr>
            <a:r>
              <a:rPr lang="fr-CH" dirty="0" smtClean="0"/>
              <a:t>Sion: </a:t>
            </a:r>
            <a:r>
              <a:rPr lang="fr-CH" dirty="0"/>
              <a:t>3</a:t>
            </a:r>
            <a:r>
              <a:rPr lang="fr-CH" dirty="0" smtClean="0"/>
              <a:t> joueurs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Pas de joueurs de </a:t>
            </a:r>
            <a:r>
              <a:rPr lang="fr-CH" dirty="0" err="1" smtClean="0"/>
              <a:t>Brig</a:t>
            </a:r>
            <a:r>
              <a:rPr lang="fr-CH" dirty="0" smtClean="0"/>
              <a:t> et </a:t>
            </a:r>
            <a:r>
              <a:rPr lang="fr-CH" dirty="0" err="1" smtClean="0"/>
              <a:t>Stalden</a:t>
            </a:r>
            <a:r>
              <a:rPr lang="fr-CH" dirty="0" smtClean="0"/>
              <a:t> (Zermatt)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Les 11 joueurs ont été sélectionnés</a:t>
            </a:r>
          </a:p>
        </p:txBody>
      </p:sp>
    </p:spTree>
    <p:extLst>
      <p:ext uri="{BB962C8B-B14F-4D97-AF65-F5344CB8AC3E}">
        <p14:creationId xmlns:p14="http://schemas.microsoft.com/office/powerpoint/2010/main" xmlns="" val="26812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3</a:t>
            </a:r>
            <a:r>
              <a:rPr lang="fr-CH" dirty="0" smtClean="0"/>
              <a:t>. Liste des joueurs</a:t>
            </a:r>
            <a:endParaRPr lang="fr-C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8927396"/>
              </p:ext>
            </p:extLst>
          </p:nvPr>
        </p:nvGraphicFramePr>
        <p:xfrm>
          <a:off x="457200" y="1600200"/>
          <a:ext cx="8229600" cy="4781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98427">
                <a:tc>
                  <a:txBody>
                    <a:bodyPr/>
                    <a:lstStyle/>
                    <a:p>
                      <a:r>
                        <a:rPr lang="fr-CH" dirty="0" smtClean="0"/>
                        <a:t>Club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Prénom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Age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Classement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Giroud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11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Siggen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Dann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11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Naoux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Samuel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13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Massy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Kenny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Giorgetta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Alessia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Gampel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Senn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Séverin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r>
                        <a:rPr lang="fr-CH" sz="1400" dirty="0" err="1" smtClean="0">
                          <a:latin typeface="+mn-lt"/>
                        </a:rPr>
                        <a:t>Gampel</a:t>
                      </a:r>
                      <a:endParaRPr lang="fr-CH" sz="1400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Vogel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Michaela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14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Gampel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Kuonen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Alexander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15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Elsig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14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3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Fabrice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12</a:t>
                      </a:r>
                      <a:r>
                        <a:rPr lang="fr-CH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  <a:tr h="398427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Romain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11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NL</a:t>
                      </a:r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3248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4</a:t>
            </a:r>
            <a:r>
              <a:rPr lang="fr-CH" dirty="0" smtClean="0"/>
              <a:t>. Statistiques</a:t>
            </a:r>
            <a:endParaRPr lang="fr-CH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74957099"/>
              </p:ext>
            </p:extLst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Club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Prénom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Présence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Pourcentage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>
                          <a:effectLst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>
                          <a:effectLst/>
                        </a:rPr>
                        <a:t>Giroud</a:t>
                      </a: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>
                          <a:effectLst/>
                        </a:rPr>
                        <a:t>Bryan</a:t>
                      </a:r>
                      <a:endParaRPr lang="fr-CH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24(</a:t>
                      </a:r>
                      <a:r>
                        <a:rPr lang="fr-CH" dirty="0" smtClean="0">
                          <a:solidFill>
                            <a:srgbClr val="FF0000"/>
                          </a:solidFill>
                        </a:rPr>
                        <a:t>4E</a:t>
                      </a:r>
                      <a:r>
                        <a:rPr lang="fr-CH" dirty="0" smtClean="0"/>
                        <a:t>)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>
                          <a:solidFill>
                            <a:srgbClr val="FF0000"/>
                          </a:solidFill>
                        </a:rPr>
                        <a:t>83</a:t>
                      </a:r>
                      <a:endParaRPr lang="fr-CH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>
                          <a:effectLst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Siggen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Dann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25(</a:t>
                      </a:r>
                      <a:r>
                        <a:rPr lang="fr-CH" dirty="0" smtClean="0">
                          <a:solidFill>
                            <a:srgbClr val="FF0000"/>
                          </a:solidFill>
                        </a:rPr>
                        <a:t>1E</a:t>
                      </a:r>
                      <a:r>
                        <a:rPr lang="fr-CH" dirty="0" smtClean="0"/>
                        <a:t>)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86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>
                          <a:effectLst/>
                        </a:rPr>
                        <a:t>Sierre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Naoux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Samuel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100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>
                          <a:effectLst/>
                        </a:rPr>
                        <a:t>Sierre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Massy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Kenny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100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>
                          <a:effectLst/>
                        </a:rPr>
                        <a:t>Sierre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Giorgetta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Alessia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28(12</a:t>
                      </a:r>
                      <a:r>
                        <a:rPr lang="fr-CH" baseline="0" dirty="0" smtClean="0"/>
                        <a:t>E)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97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Gampel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Senn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Severin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18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>
                          <a:solidFill>
                            <a:srgbClr val="FF0000"/>
                          </a:solidFill>
                        </a:rPr>
                        <a:t>62</a:t>
                      </a:r>
                      <a:endParaRPr lang="fr-CH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Gampel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Vogel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Michaela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28(16E)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97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Gampel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Kuonen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Alexander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27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93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Gampel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Elsig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Jan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100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Romain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100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err="1" smtClean="0">
                          <a:effectLst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CH" sz="1400" u="none" strike="noStrike" dirty="0" smtClean="0">
                          <a:effectLst/>
                        </a:rPr>
                        <a:t>Fabrice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29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fr-CH" dirty="0" smtClean="0"/>
                        <a:t>100</a:t>
                      </a:r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43608" y="6372036"/>
            <a:ext cx="4297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>
                <a:solidFill>
                  <a:prstClr val="black"/>
                </a:solidFill>
                <a:latin typeface="Calibri"/>
              </a:rPr>
              <a:t>E: excusé, en rouge pas de </a:t>
            </a:r>
            <a:r>
              <a:rPr lang="fr-CH" dirty="0" err="1" smtClean="0">
                <a:solidFill>
                  <a:prstClr val="black"/>
                </a:solidFill>
                <a:latin typeface="Calibri"/>
              </a:rPr>
              <a:t>certifical</a:t>
            </a:r>
            <a:r>
              <a:rPr lang="fr-CH" dirty="0" smtClean="0">
                <a:solidFill>
                  <a:prstClr val="black"/>
                </a:solidFill>
                <a:latin typeface="Calibri"/>
              </a:rPr>
              <a:t> médical</a:t>
            </a:r>
            <a:endParaRPr lang="fr-CH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460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0600"/>
          </a:xfrm>
        </p:spPr>
        <p:txBody>
          <a:bodyPr/>
          <a:lstStyle/>
          <a:p>
            <a:r>
              <a:rPr lang="fr-CH" dirty="0"/>
              <a:t>5</a:t>
            </a:r>
            <a:r>
              <a:rPr lang="fr-CH" dirty="0" smtClean="0"/>
              <a:t>. Evolution de classement</a:t>
            </a:r>
            <a:endParaRPr lang="fr-C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19876565"/>
              </p:ext>
            </p:extLst>
          </p:nvPr>
        </p:nvGraphicFramePr>
        <p:xfrm>
          <a:off x="395536" y="1445984"/>
          <a:ext cx="8229600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 smtClean="0"/>
                        <a:t>Club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Prénom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ELO Juillet</a:t>
                      </a:r>
                      <a:r>
                        <a:rPr lang="fr-CH" baseline="0" dirty="0" smtClean="0"/>
                        <a:t> </a:t>
                      </a:r>
                      <a:r>
                        <a:rPr lang="fr-CH" dirty="0" smtClean="0"/>
                        <a:t>2016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ELO juin 2017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Giroud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Grône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Siggen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Dann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Naoux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Samuel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600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630</a:t>
                      </a:r>
                      <a:endParaRPr lang="fr-CH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Massy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Kenny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Sierre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Giorgetta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Alessia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Gampel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Senn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Séverin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600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671</a:t>
                      </a:r>
                      <a:endParaRPr lang="fr-CH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CH" sz="1400" dirty="0" err="1" smtClean="0">
                          <a:latin typeface="+mn-lt"/>
                        </a:rPr>
                        <a:t>Gampel</a:t>
                      </a:r>
                      <a:endParaRPr lang="fr-CH" sz="1400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Vogel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Michaela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Gampel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Kuonen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Alexander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630</a:t>
                      </a:r>
                      <a:endParaRPr lang="fr-CH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600</a:t>
                      </a:r>
                      <a:endParaRPr lang="fr-CH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Elsig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dirty="0" smtClean="0"/>
                        <a:t>801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957</a:t>
                      </a:r>
                      <a:endParaRPr lang="fr-CH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Fabrice</a:t>
                      </a:r>
                      <a:endParaRPr lang="fr-CH" sz="14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Sion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Praplan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CH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Romain</a:t>
                      </a:r>
                      <a:endParaRPr lang="fr-CH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ND</a:t>
                      </a:r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0544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6</a:t>
            </a:r>
            <a:r>
              <a:rPr lang="fr-CH" dirty="0" smtClean="0"/>
              <a:t>. Remarques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363272" cy="44930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CH" dirty="0" smtClean="0"/>
              <a:t>Pas assez de volume d’entrainement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Manque de motivation - Abandon de certains jeunes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Formation des entraîneurs J+S au sein des clubs</a:t>
            </a:r>
          </a:p>
          <a:p>
            <a:pPr>
              <a:lnSpc>
                <a:spcPct val="150000"/>
              </a:lnSpc>
            </a:pPr>
            <a:r>
              <a:rPr lang="fr-CH" dirty="0" smtClean="0"/>
              <a:t>Besoin de sparring-partner pour Jan </a:t>
            </a:r>
            <a:r>
              <a:rPr lang="fr-CH" dirty="0" err="1" smtClean="0"/>
              <a:t>Elsig</a:t>
            </a: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xmlns="" val="41005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6616"/>
            <a:ext cx="82296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H" sz="6600" dirty="0" smtClean="0"/>
              <a:t>MERCI DE VOTRE ATTENTION</a:t>
            </a:r>
            <a:endParaRPr lang="fr-CH" sz="6600" dirty="0"/>
          </a:p>
        </p:txBody>
      </p:sp>
    </p:spTree>
    <p:extLst>
      <p:ext uri="{BB962C8B-B14F-4D97-AF65-F5344CB8AC3E}">
        <p14:creationId xmlns:p14="http://schemas.microsoft.com/office/powerpoint/2010/main" xmlns="" val="292186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395</Words>
  <Application>Microsoft Office PowerPoint</Application>
  <PresentationFormat>Affichage à l'écran (4:3)</PresentationFormat>
  <Paragraphs>216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Clarity</vt:lpstr>
      <vt:lpstr>Cadres valaisans 2016-2017</vt:lpstr>
      <vt:lpstr>Agenda</vt:lpstr>
      <vt:lpstr>1. Introduction</vt:lpstr>
      <vt:lpstr>2. Journée de sélection</vt:lpstr>
      <vt:lpstr>3. Liste des joueurs</vt:lpstr>
      <vt:lpstr>4. Statistiques</vt:lpstr>
      <vt:lpstr>5. Evolution de classement</vt:lpstr>
      <vt:lpstr>6. Remarques</vt:lpstr>
      <vt:lpstr>Diapositive 9</vt:lpstr>
    </vt:vector>
  </TitlesOfParts>
  <Company>HES-SO // Valais - Wallis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Cadres valaisans 2014-2015</dc:title>
  <dc:creator>SInf</dc:creator>
  <cp:lastModifiedBy>Tania</cp:lastModifiedBy>
  <cp:revision>38</cp:revision>
  <dcterms:created xsi:type="dcterms:W3CDTF">2015-05-22T09:13:51Z</dcterms:created>
  <dcterms:modified xsi:type="dcterms:W3CDTF">2017-06-10T07:12:43Z</dcterms:modified>
</cp:coreProperties>
</file>